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</p:sldIdLst>
  <p:sldSz cx="9906000" cy="6858000" type="A4"/>
  <p:notesSz cx="9144000" cy="6858000"/>
  <p:defaultTextStyle>
    <a:defPPr>
      <a:defRPr lang="zh-CN"/>
    </a:defPPr>
    <a:lvl1pPr marL="0" algn="l" defTabSz="957644" rtl="0" eaLnBrk="1" latinLnBrk="0" hangingPunct="1">
      <a:defRPr sz="1885" kern="1200">
        <a:solidFill>
          <a:schemeClr val="tx1"/>
        </a:solidFill>
        <a:latin typeface="+mn-lt"/>
        <a:ea typeface="+mn-ea"/>
        <a:cs typeface="+mn-cs"/>
      </a:defRPr>
    </a:lvl1pPr>
    <a:lvl2pPr marL="478822" algn="l" defTabSz="957644" rtl="0" eaLnBrk="1" latinLnBrk="0" hangingPunct="1">
      <a:defRPr sz="1885" kern="1200">
        <a:solidFill>
          <a:schemeClr val="tx1"/>
        </a:solidFill>
        <a:latin typeface="+mn-lt"/>
        <a:ea typeface="+mn-ea"/>
        <a:cs typeface="+mn-cs"/>
      </a:defRPr>
    </a:lvl2pPr>
    <a:lvl3pPr marL="957644" algn="l" defTabSz="957644" rtl="0" eaLnBrk="1" latinLnBrk="0" hangingPunct="1">
      <a:defRPr sz="1885" kern="1200">
        <a:solidFill>
          <a:schemeClr val="tx1"/>
        </a:solidFill>
        <a:latin typeface="+mn-lt"/>
        <a:ea typeface="+mn-ea"/>
        <a:cs typeface="+mn-cs"/>
      </a:defRPr>
    </a:lvl3pPr>
    <a:lvl4pPr marL="1436465" algn="l" defTabSz="957644" rtl="0" eaLnBrk="1" latinLnBrk="0" hangingPunct="1">
      <a:defRPr sz="1885" kern="1200">
        <a:solidFill>
          <a:schemeClr val="tx1"/>
        </a:solidFill>
        <a:latin typeface="+mn-lt"/>
        <a:ea typeface="+mn-ea"/>
        <a:cs typeface="+mn-cs"/>
      </a:defRPr>
    </a:lvl4pPr>
    <a:lvl5pPr marL="1915286" algn="l" defTabSz="957644" rtl="0" eaLnBrk="1" latinLnBrk="0" hangingPunct="1">
      <a:defRPr sz="1885" kern="1200">
        <a:solidFill>
          <a:schemeClr val="tx1"/>
        </a:solidFill>
        <a:latin typeface="+mn-lt"/>
        <a:ea typeface="+mn-ea"/>
        <a:cs typeface="+mn-cs"/>
      </a:defRPr>
    </a:lvl5pPr>
    <a:lvl6pPr marL="2394107" algn="l" defTabSz="957644" rtl="0" eaLnBrk="1" latinLnBrk="0" hangingPunct="1">
      <a:defRPr sz="1885" kern="1200">
        <a:solidFill>
          <a:schemeClr val="tx1"/>
        </a:solidFill>
        <a:latin typeface="+mn-lt"/>
        <a:ea typeface="+mn-ea"/>
        <a:cs typeface="+mn-cs"/>
      </a:defRPr>
    </a:lvl6pPr>
    <a:lvl7pPr marL="2872929" algn="l" defTabSz="957644" rtl="0" eaLnBrk="1" latinLnBrk="0" hangingPunct="1">
      <a:defRPr sz="1885" kern="1200">
        <a:solidFill>
          <a:schemeClr val="tx1"/>
        </a:solidFill>
        <a:latin typeface="+mn-lt"/>
        <a:ea typeface="+mn-ea"/>
        <a:cs typeface="+mn-cs"/>
      </a:defRPr>
    </a:lvl7pPr>
    <a:lvl8pPr marL="3351750" algn="l" defTabSz="957644" rtl="0" eaLnBrk="1" latinLnBrk="0" hangingPunct="1">
      <a:defRPr sz="1885" kern="1200">
        <a:solidFill>
          <a:schemeClr val="tx1"/>
        </a:solidFill>
        <a:latin typeface="+mn-lt"/>
        <a:ea typeface="+mn-ea"/>
        <a:cs typeface="+mn-cs"/>
      </a:defRPr>
    </a:lvl8pPr>
    <a:lvl9pPr marL="3830572" algn="l" defTabSz="957644" rtl="0" eaLnBrk="1" latinLnBrk="0" hangingPunct="1">
      <a:defRPr sz="188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68" d="100"/>
          <a:sy n="168" d="100"/>
        </p:scale>
        <p:origin x="1080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1787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F2F1B-AE91-47A4-93F5-6C589982C11F}" type="datetimeFigureOut">
              <a:rPr lang="zh-CN" altLang="en-US" smtClean="0"/>
              <a:t>2020/9/16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71607-B771-4795-B6AC-AD06A4679A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4995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84" y="0"/>
            <a:ext cx="9621632" cy="6858000"/>
          </a:xfrm>
          <a:prstGeom prst="rect">
            <a:avLst/>
          </a:prstGeom>
        </p:spPr>
      </p:pic>
      <p:sp>
        <p:nvSpPr>
          <p:cNvPr id="9" name="userName"/>
          <p:cNvSpPr txBox="1"/>
          <p:nvPr/>
        </p:nvSpPr>
        <p:spPr>
          <a:xfrm>
            <a:off x="1406511" y="2474005"/>
            <a:ext cx="59343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spc="-3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张三</a:t>
            </a:r>
            <a:endParaRPr lang="zh-CN" altLang="en-US" sz="3000" spc="-3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serialNum"/>
          <p:cNvSpPr txBox="1"/>
          <p:nvPr/>
        </p:nvSpPr>
        <p:spPr>
          <a:xfrm>
            <a:off x="7008096" y="2231190"/>
            <a:ext cx="2052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ABA-Intro2019-000000</a:t>
            </a:r>
            <a:endParaRPr lang="zh-CN" altLang="en-US" sz="12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issueTime"/>
          <p:cNvSpPr txBox="1"/>
          <p:nvPr/>
        </p:nvSpPr>
        <p:spPr>
          <a:xfrm>
            <a:off x="6167163" y="5660796"/>
            <a:ext cx="2596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kern="800" spc="-1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issueTime</a:t>
            </a:r>
            <a:endParaRPr lang="zh-CN" altLang="en-US" sz="1400" kern="800" spc="-1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132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1032</TotalTime>
  <Words>4</Words>
  <Application>Microsoft Office PowerPoint</Application>
  <PresentationFormat>A4 纸张(210x297 毫米)</PresentationFormat>
  <Paragraphs>3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8" baseType="lpstr">
      <vt:lpstr>等线</vt:lpstr>
      <vt:lpstr>黑体</vt:lpstr>
      <vt:lpstr>宋体</vt:lpstr>
      <vt:lpstr>Arial</vt:lpstr>
      <vt:lpstr>Calibri</vt:lpstr>
      <vt:lpstr>Calibri Light</vt:lpstr>
      <vt:lpstr>Office 主题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liang</dc:creator>
  <cp:lastModifiedBy>wong weiqin</cp:lastModifiedBy>
  <cp:revision>21</cp:revision>
  <dcterms:created xsi:type="dcterms:W3CDTF">2019-10-25T03:43:58Z</dcterms:created>
  <dcterms:modified xsi:type="dcterms:W3CDTF">2020-09-16T06:32:03Z</dcterms:modified>
</cp:coreProperties>
</file>